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63" r:id="rId2"/>
    <p:sldId id="276" r:id="rId3"/>
    <p:sldId id="355" r:id="rId4"/>
    <p:sldId id="354" r:id="rId5"/>
    <p:sldId id="337" r:id="rId6"/>
    <p:sldId id="350" r:id="rId7"/>
    <p:sldId id="356" r:id="rId8"/>
    <p:sldId id="357" r:id="rId9"/>
    <p:sldId id="358" r:id="rId10"/>
    <p:sldId id="343" r:id="rId11"/>
    <p:sldId id="359" r:id="rId12"/>
    <p:sldId id="360" r:id="rId13"/>
    <p:sldId id="361" r:id="rId14"/>
    <p:sldId id="362" r:id="rId15"/>
    <p:sldId id="348" r:id="rId16"/>
    <p:sldId id="26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415"/>
    <a:srgbClr val="572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6362" autoAdjust="0"/>
  </p:normalViewPr>
  <p:slideViewPr>
    <p:cSldViewPr snapToGrid="0">
      <p:cViewPr>
        <p:scale>
          <a:sx n="83" d="100"/>
          <a:sy n="83" d="100"/>
        </p:scale>
        <p:origin x="-108" y="-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 Children's HOPE Scale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None of the 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I think I am doing pretty well.</c:v>
                </c:pt>
                <c:pt idx="1">
                  <c:v>I can think of many ways to get the things in life that are most important to me.</c:v>
                </c:pt>
                <c:pt idx="2">
                  <c:v>I an doing just as well as other kids my age.</c:v>
                </c:pt>
                <c:pt idx="3">
                  <c:v>When I have a problem, I can come up with lots of ways to solve it.</c:v>
                </c:pt>
                <c:pt idx="4">
                  <c:v>I think the things I have done in the past will help me in the future.</c:v>
                </c:pt>
                <c:pt idx="5">
                  <c:v>Even when others want to quit, I know that I can find ways to solve the problem.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16</c:v>
                </c:pt>
                <c:pt idx="4">
                  <c:v>13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7F-4551-9339-6ED5E27AF1B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 little of the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I think I am doing pretty well.</c:v>
                </c:pt>
                <c:pt idx="1">
                  <c:v>I can think of many ways to get the things in life that are most important to me.</c:v>
                </c:pt>
                <c:pt idx="2">
                  <c:v>I an doing just as well as other kids my age.</c:v>
                </c:pt>
                <c:pt idx="3">
                  <c:v>When I have a problem, I can come up with lots of ways to solve it.</c:v>
                </c:pt>
                <c:pt idx="4">
                  <c:v>I think the things I have done in the past will help me in the future.</c:v>
                </c:pt>
                <c:pt idx="5">
                  <c:v>Even when others want to quit, I know that I can find ways to solve the problem.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11</c:v>
                </c:pt>
                <c:pt idx="1">
                  <c:v>16</c:v>
                </c:pt>
                <c:pt idx="2">
                  <c:v>17</c:v>
                </c:pt>
                <c:pt idx="3">
                  <c:v>28</c:v>
                </c:pt>
                <c:pt idx="4">
                  <c:v>27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7F-4551-9339-6ED5E27AF1B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Some of the time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I think I am doing pretty well.</c:v>
                </c:pt>
                <c:pt idx="1">
                  <c:v>I can think of many ways to get the things in life that are most important to me.</c:v>
                </c:pt>
                <c:pt idx="2">
                  <c:v>I an doing just as well as other kids my age.</c:v>
                </c:pt>
                <c:pt idx="3">
                  <c:v>When I have a problem, I can come up with lots of ways to solve it.</c:v>
                </c:pt>
                <c:pt idx="4">
                  <c:v>I think the things I have done in the past will help me in the future.</c:v>
                </c:pt>
                <c:pt idx="5">
                  <c:v>Even when others want to quit, I know that I can find ways to solve the problem.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57</c:v>
                </c:pt>
                <c:pt idx="1">
                  <c:v>58</c:v>
                </c:pt>
                <c:pt idx="2">
                  <c:v>50</c:v>
                </c:pt>
                <c:pt idx="3">
                  <c:v>56</c:v>
                </c:pt>
                <c:pt idx="4">
                  <c:v>60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7F-4551-9339-6ED5E27AF1B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 lot of the 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I think I am doing pretty well.</c:v>
                </c:pt>
                <c:pt idx="1">
                  <c:v>I can think of many ways to get the things in life that are most important to me.</c:v>
                </c:pt>
                <c:pt idx="2">
                  <c:v>I an doing just as well as other kids my age.</c:v>
                </c:pt>
                <c:pt idx="3">
                  <c:v>When I have a problem, I can come up with lots of ways to solve it.</c:v>
                </c:pt>
                <c:pt idx="4">
                  <c:v>I think the things I have done in the past will help me in the future.</c:v>
                </c:pt>
                <c:pt idx="5">
                  <c:v>Even when others want to quit, I know that I can find ways to solve the problem.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39</c:v>
                </c:pt>
                <c:pt idx="1">
                  <c:v>84</c:v>
                </c:pt>
                <c:pt idx="2">
                  <c:v>43</c:v>
                </c:pt>
                <c:pt idx="3">
                  <c:v>63</c:v>
                </c:pt>
                <c:pt idx="4">
                  <c:v>50</c:v>
                </c:pt>
                <c:pt idx="5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7F-4551-9339-6ED5E27AF1B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Most of the time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I think I am doing pretty well.</c:v>
                </c:pt>
                <c:pt idx="1">
                  <c:v>I can think of many ways to get the things in life that are most important to me.</c:v>
                </c:pt>
                <c:pt idx="2">
                  <c:v>I an doing just as well as other kids my age.</c:v>
                </c:pt>
                <c:pt idx="3">
                  <c:v>When I have a problem, I can come up with lots of ways to solve it.</c:v>
                </c:pt>
                <c:pt idx="4">
                  <c:v>I think the things I have done in the past will help me in the future.</c:v>
                </c:pt>
                <c:pt idx="5">
                  <c:v>Even when others want to quit, I know that I can find ways to solve the problem.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162</c:v>
                </c:pt>
                <c:pt idx="1">
                  <c:v>104</c:v>
                </c:pt>
                <c:pt idx="2">
                  <c:v>114</c:v>
                </c:pt>
                <c:pt idx="3">
                  <c:v>112</c:v>
                </c:pt>
                <c:pt idx="4">
                  <c:v>99</c:v>
                </c:pt>
                <c:pt idx="5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7F-4551-9339-6ED5E27AF1B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All of the time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I think I am doing pretty well.</c:v>
                </c:pt>
                <c:pt idx="1">
                  <c:v>I can think of many ways to get the things in life that are most important to me.</c:v>
                </c:pt>
                <c:pt idx="2">
                  <c:v>I an doing just as well as other kids my age.</c:v>
                </c:pt>
                <c:pt idx="3">
                  <c:v>When I have a problem, I can come up with lots of ways to solve it.</c:v>
                </c:pt>
                <c:pt idx="4">
                  <c:v>I think the things I have done in the past will help me in the future.</c:v>
                </c:pt>
                <c:pt idx="5">
                  <c:v>Even when others want to quit, I know that I can find ways to solve the problem.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>
                  <c:v>77</c:v>
                </c:pt>
                <c:pt idx="1">
                  <c:v>81</c:v>
                </c:pt>
                <c:pt idx="2">
                  <c:v>123</c:v>
                </c:pt>
                <c:pt idx="3">
                  <c:v>74</c:v>
                </c:pt>
                <c:pt idx="4">
                  <c:v>100</c:v>
                </c:pt>
                <c:pt idx="5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D7F-4551-9339-6ED5E27AF1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1273472"/>
        <c:axId val="111275008"/>
      </c:barChart>
      <c:catAx>
        <c:axId val="11127347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75008"/>
        <c:crosses val="autoZero"/>
        <c:auto val="1"/>
        <c:lblAlgn val="ctr"/>
        <c:lblOffset val="100"/>
        <c:noMultiLvlLbl val="0"/>
      </c:catAx>
      <c:valAx>
        <c:axId val="111275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27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7046063686483637E-2"/>
          <c:y val="7.1751486335773523E-2"/>
          <c:w val="0.83627824299740305"/>
          <c:h val="7.7872254786043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fld id="{7308E8A4-0B48-4F5F-9DD2-D18C7CAEEAA6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47" tIns="46324" rIns="92647" bIns="46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647" tIns="46324" rIns="92647" bIns="46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fld id="{CE92C9BD-3604-4861-B2FF-CCC4D443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9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C9BD-3604-4861-B2FF-CCC4D4438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0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Wordle</a:t>
            </a:r>
            <a:r>
              <a:rPr lang="en-US" dirty="0" smtClean="0"/>
              <a:t>:  There are the themes/defined needs</a:t>
            </a:r>
            <a:r>
              <a:rPr lang="en-US" baseline="0" dirty="0" smtClean="0"/>
              <a:t> identified by the AOP-20 meeting participants.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C9BD-3604-4861-B2FF-CCC4D4438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Thanks to the many partners who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helped plan today’s events.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special thank you to the Foundation for Appalachian Ohio for funding this event and to Zane State College for hosting.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C9BD-3604-4861-B2FF-CCC4D44385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5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1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90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9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660E43C-508F-4ED0-9742-A3A50627D6F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rct=j&amp;q=&amp;esrc=s&amp;source=images&amp;cd=&amp;cad=rja&amp;uact=8&amp;ved=0ahUKEwiuhfPk1a3QAhVJ5IMKHdQyAIMQjRwIBw&amp;url=https%3A%2F%2Fkeasigmadelta.co.nz%2Fblog%2Fwant-to-make-games-but-need-graphics-programming-skills%2F&amp;psig=AFQjCNFgPKHWOaAAOEZBSvojURWwgimktQ&amp;ust=1479399223472455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843" y="130629"/>
            <a:ext cx="9405257" cy="6302828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/>
            </a:r>
            <a:br>
              <a:rPr lang="en-US" sz="5400" b="1" u="sng" dirty="0" smtClean="0"/>
            </a:br>
            <a:r>
              <a:rPr lang="en-US" sz="10700" b="1" dirty="0" smtClean="0"/>
              <a:t>Welcome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Thursday, November 17, 2016</a:t>
            </a:r>
            <a:br>
              <a:rPr lang="en-US" sz="3600" b="1" dirty="0" smtClean="0"/>
            </a:br>
            <a:r>
              <a:rPr lang="en-US" sz="3600" b="1" dirty="0" smtClean="0"/>
              <a:t>Zane State College, Cambridge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*As you wait for the meeting to begin, please complete the survey at your table.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5" b="94981" l="7692" r="9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687" y="398417"/>
            <a:ext cx="2495621" cy="236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2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1" y="548640"/>
            <a:ext cx="7566660" cy="53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2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Cindy Miller, facilitator of Hope survey</a:t>
            </a:r>
            <a:endParaRPr lang="en-US" dirty="0"/>
          </a:p>
        </p:txBody>
      </p:sp>
      <p:sp>
        <p:nvSpPr>
          <p:cNvPr id="3" name="AutoShape 2" descr="Image result for Hope by shane lop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Hope by shane lope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60" y="1461135"/>
            <a:ext cx="2956560" cy="480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91" y="1964055"/>
            <a:ext cx="3552618" cy="37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08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Insert results of survey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595437" y="447675"/>
          <a:ext cx="9001125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929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Your reactions </a:t>
            </a:r>
            <a:r>
              <a:rPr lang="en-US" sz="5400" dirty="0" smtClean="0"/>
              <a:t>to survey results</a:t>
            </a:r>
            <a:endParaRPr lang="en-US" sz="5400" dirty="0"/>
          </a:p>
        </p:txBody>
      </p:sp>
      <p:pic>
        <p:nvPicPr>
          <p:cNvPr id="1026" name="Picture 2" descr="Image result for survey results graphic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1627822"/>
            <a:ext cx="5143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9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Let’s hear from Champion Dr. Jim </a:t>
            </a:r>
            <a:r>
              <a:rPr lang="en-US" dirty="0" err="1" smtClean="0"/>
              <a:t>Burson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43" y="360045"/>
            <a:ext cx="1323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33" y="1948416"/>
            <a:ext cx="2617470" cy="365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08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u="sng" dirty="0" smtClean="0"/>
              <a:t>Council Meetings for 2016-17</a:t>
            </a:r>
            <a:endParaRPr lang="en-US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457450" y="1623060"/>
            <a:ext cx="90182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Thursday, February 9, 2017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Thursday, April 13, 2017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5" b="94981" l="7692" r="9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8" y="1623060"/>
            <a:ext cx="3979703" cy="377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72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5" b="94981" l="7692" r="9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2" y="713733"/>
            <a:ext cx="5070484" cy="481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28" y="1071568"/>
            <a:ext cx="5427155" cy="40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67" y="308441"/>
            <a:ext cx="9556522" cy="597805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5" b="94981" l="7692" r="9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60" y="4043749"/>
            <a:ext cx="1894115" cy="179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6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Supporting 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Education panel			Children’s Defense Fund</a:t>
            </a:r>
          </a:p>
          <a:p>
            <a:r>
              <a:rPr lang="en-US" dirty="0" smtClean="0"/>
              <a:t>Small town mayors’ panel		National and state conference				conference presentations</a:t>
            </a:r>
          </a:p>
          <a:p>
            <a:r>
              <a:rPr lang="en-US" dirty="0" smtClean="0"/>
              <a:t>Jamie Meade-Battelle for Kids	Library partnership</a:t>
            </a:r>
          </a:p>
          <a:p>
            <a:r>
              <a:rPr lang="en-US" dirty="0" smtClean="0"/>
              <a:t>Innovation-Larry Triplett		</a:t>
            </a:r>
            <a:r>
              <a:rPr lang="en-US" dirty="0" err="1" smtClean="0"/>
              <a:t>iBELIEVE</a:t>
            </a:r>
            <a:r>
              <a:rPr lang="en-US" dirty="0" smtClean="0"/>
              <a:t> Foundation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Molinaro</a:t>
            </a:r>
            <a:r>
              <a:rPr lang="en-US" dirty="0" smtClean="0"/>
              <a:t>-APEG</a:t>
            </a:r>
          </a:p>
          <a:p>
            <a:r>
              <a:rPr lang="en-US" dirty="0" smtClean="0"/>
              <a:t>Zane State President</a:t>
            </a:r>
          </a:p>
          <a:p>
            <a:r>
              <a:rPr lang="en-US" dirty="0" smtClean="0"/>
              <a:t>Mid-East partnerships-Pioneer Pipe</a:t>
            </a:r>
          </a:p>
          <a:p>
            <a:r>
              <a:rPr lang="en-US" dirty="0" smtClean="0"/>
              <a:t>Kindergarten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5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Congratulations to AOP-20</a:t>
            </a:r>
            <a:endParaRPr lang="en-US" dirty="0"/>
          </a:p>
        </p:txBody>
      </p:sp>
      <p:pic>
        <p:nvPicPr>
          <p:cNvPr id="1026" name="Picture 2" descr="Innovations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773506"/>
            <a:ext cx="6029960" cy="38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1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Table Introductions-2 minutes per table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596646" indent="-514350">
              <a:buAutoNum type="arabicPeriod"/>
            </a:pPr>
            <a:r>
              <a:rPr lang="en-US" dirty="0" smtClean="0"/>
              <a:t>Name</a:t>
            </a:r>
          </a:p>
          <a:p>
            <a:pPr marL="596646" indent="-514350">
              <a:buAutoNum type="arabicPeriod"/>
            </a:pPr>
            <a:endParaRPr lang="en-US" dirty="0" smtClean="0"/>
          </a:p>
          <a:p>
            <a:pPr marL="596646" indent="-514350">
              <a:buAutoNum type="arabicPeriod"/>
            </a:pPr>
            <a:r>
              <a:rPr lang="en-US" dirty="0" smtClean="0"/>
              <a:t>Company or Organization you represent</a:t>
            </a:r>
          </a:p>
          <a:p>
            <a:pPr marL="596646" indent="-514350">
              <a:buAutoNum type="arabicPeriod"/>
            </a:pPr>
            <a:endParaRPr lang="en-US" dirty="0"/>
          </a:p>
          <a:p>
            <a:pPr marL="596646" indent="-514350">
              <a:buAutoNum type="arabicPeriod"/>
            </a:pPr>
            <a:r>
              <a:rPr lang="en-US" dirty="0" smtClean="0"/>
              <a:t>“This is my first meeting.” or  “This is what I remember most from previous meetings I’ve attended.”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4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HOPE and ASPIRATIONS from 3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Our partners</a:t>
            </a:r>
          </a:p>
          <a:p>
            <a:pPr>
              <a:buFont typeface="Arial" pitchFamily="34" charset="0"/>
              <a:buChar char="•"/>
            </a:pPr>
            <a:endParaRPr lang="en-US" sz="4000" dirty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Our students</a:t>
            </a:r>
          </a:p>
          <a:p>
            <a:pPr>
              <a:buFont typeface="Arial" pitchFamily="34" charset="0"/>
              <a:buChar char="•"/>
            </a:pPr>
            <a:endParaRPr lang="en-US" sz="4000" dirty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Our Champion</a:t>
            </a:r>
          </a:p>
          <a:p>
            <a:pPr marL="82296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15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Let’s hear from </a:t>
            </a:r>
            <a:r>
              <a:rPr lang="en-US" dirty="0"/>
              <a:t>o</a:t>
            </a:r>
            <a:r>
              <a:rPr lang="en-US" dirty="0" smtClean="0"/>
              <a:t>ur Partner</a:t>
            </a:r>
            <a:br>
              <a:rPr lang="en-US" dirty="0" smtClean="0"/>
            </a:br>
            <a:r>
              <a:rPr lang="en-US" dirty="0" smtClean="0"/>
              <a:t>Zane State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Welcome Wendy </a:t>
            </a:r>
            <a:r>
              <a:rPr lang="en-US" dirty="0" err="1" smtClean="0"/>
              <a:t>Koil</a:t>
            </a:r>
            <a:r>
              <a:rPr lang="en-US" dirty="0" smtClean="0"/>
              <a:t> and students</a:t>
            </a:r>
          </a:p>
          <a:p>
            <a:pPr algn="ctr"/>
            <a:endParaRPr lang="en-US" dirty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Appalachian Teaching Project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90" y="2859405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60" y="581025"/>
            <a:ext cx="1323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18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         Let’s hear from our Partner</a:t>
            </a:r>
            <a:br>
              <a:rPr lang="en-US" dirty="0" smtClean="0"/>
            </a:br>
            <a:r>
              <a:rPr lang="en-US" dirty="0" smtClean="0"/>
              <a:t>              Battelle for 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960" y="1436370"/>
            <a:ext cx="9997440" cy="4800600"/>
          </a:xfrm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Tracey Najera</a:t>
            </a:r>
          </a:p>
          <a:p>
            <a:pPr marL="82296" indent="0" algn="ctr">
              <a:buNone/>
            </a:pPr>
            <a:r>
              <a:rPr lang="en-US" dirty="0" smtClean="0"/>
              <a:t>Appalachian New Economy Partnership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55" y="4787265"/>
            <a:ext cx="451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60045"/>
            <a:ext cx="1323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90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hear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en-US" dirty="0" smtClean="0"/>
              <a:t>Welcome Superintendent Matt Sheridan</a:t>
            </a:r>
          </a:p>
          <a:p>
            <a:pPr marL="82296" indent="0" algn="ctr">
              <a:buNone/>
            </a:pPr>
            <a:r>
              <a:rPr lang="en-US" dirty="0" smtClean="0"/>
              <a:t>Facilitator Heather Sands</a:t>
            </a:r>
          </a:p>
          <a:p>
            <a:pPr marL="82296" indent="0" algn="ctr">
              <a:buNone/>
            </a:pPr>
            <a:r>
              <a:rPr lang="en-US" dirty="0" smtClean="0"/>
              <a:t>Crooksville HS students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64" y="3509010"/>
            <a:ext cx="2549769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43" y="360045"/>
            <a:ext cx="1323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290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21792</TotalTime>
  <Words>156</Words>
  <Application>Microsoft Office PowerPoint</Application>
  <PresentationFormat>Custom</PresentationFormat>
  <Paragraphs>59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 Welcome Thursday, November 17, 2016 Zane State College, Cambridge  *As you wait for the meeting to begin, please complete the survey at your table. </vt:lpstr>
      <vt:lpstr>PowerPoint Presentation</vt:lpstr>
      <vt:lpstr>Supporting our mission</vt:lpstr>
      <vt:lpstr>Congratulations to AOP-20</vt:lpstr>
      <vt:lpstr> Table Introductions-2 minutes per table</vt:lpstr>
      <vt:lpstr>HOPE and ASPIRATIONS from 3 perspectives</vt:lpstr>
      <vt:lpstr>  Let’s hear from our Partner Zane State College</vt:lpstr>
      <vt:lpstr>                 Let’s hear from our Partner               Battelle for Kids</vt:lpstr>
      <vt:lpstr>Let’s hear from students</vt:lpstr>
      <vt:lpstr>PowerPoint Presentation</vt:lpstr>
      <vt:lpstr>Cindy Miller, facilitator of Hope survey</vt:lpstr>
      <vt:lpstr>Insert results of survey</vt:lpstr>
      <vt:lpstr>Your reactions to survey results</vt:lpstr>
      <vt:lpstr>           Let’s hear from Champion Dr. Jim Burson</vt:lpstr>
      <vt:lpstr>Council Meetings for 2016-17</vt:lpstr>
      <vt:lpstr> 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!</dc:title>
  <dc:creator>bhansen</dc:creator>
  <cp:lastModifiedBy>Diane Jones</cp:lastModifiedBy>
  <cp:revision>122</cp:revision>
  <cp:lastPrinted>2015-03-02T18:07:13Z</cp:lastPrinted>
  <dcterms:created xsi:type="dcterms:W3CDTF">2014-09-01T19:58:15Z</dcterms:created>
  <dcterms:modified xsi:type="dcterms:W3CDTF">2016-11-16T16:19:47Z</dcterms:modified>
</cp:coreProperties>
</file>